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70" r:id="rId5"/>
    <p:sldId id="271" r:id="rId6"/>
    <p:sldId id="269" r:id="rId7"/>
    <p:sldId id="268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FAA"/>
    <a:srgbClr val="462E8D"/>
    <a:srgbClr val="555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EDC26-4DFA-460F-B3D0-4856417FA55F}" v="4" dt="2025-02-20T16:58:08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exi Carrillo" userId="a309c171-6e0e-4f5d-b2e0-98aeff72c486" providerId="ADAL" clId="{8F8EDC26-4DFA-460F-B3D0-4856417FA55F}"/>
    <pc:docChg chg="undo custSel modSld">
      <pc:chgData name="Dalexi Carrillo" userId="a309c171-6e0e-4f5d-b2e0-98aeff72c486" providerId="ADAL" clId="{8F8EDC26-4DFA-460F-B3D0-4856417FA55F}" dt="2025-02-20T17:29:46.223" v="433" actId="114"/>
      <pc:docMkLst>
        <pc:docMk/>
      </pc:docMkLst>
      <pc:sldChg chg="addSp modSp mod">
        <pc:chgData name="Dalexi Carrillo" userId="a309c171-6e0e-4f5d-b2e0-98aeff72c486" providerId="ADAL" clId="{8F8EDC26-4DFA-460F-B3D0-4856417FA55F}" dt="2025-02-20T17:08:41.014" v="420" actId="27636"/>
        <pc:sldMkLst>
          <pc:docMk/>
          <pc:sldMk cId="2977224548" sldId="263"/>
        </pc:sldMkLst>
        <pc:spChg chg="mod">
          <ac:chgData name="Dalexi Carrillo" userId="a309c171-6e0e-4f5d-b2e0-98aeff72c486" providerId="ADAL" clId="{8F8EDC26-4DFA-460F-B3D0-4856417FA55F}" dt="2025-02-20T17:08:41.014" v="420" actId="27636"/>
          <ac:spMkLst>
            <pc:docMk/>
            <pc:sldMk cId="2977224548" sldId="263"/>
            <ac:spMk id="3" creationId="{05CBC5D2-D6F7-9850-1A05-9A0947818DCE}"/>
          </ac:spMkLst>
        </pc:spChg>
        <pc:picChg chg="mod">
          <ac:chgData name="Dalexi Carrillo" userId="a309c171-6e0e-4f5d-b2e0-98aeff72c486" providerId="ADAL" clId="{8F8EDC26-4DFA-460F-B3D0-4856417FA55F}" dt="2025-02-20T16:55:17.902" v="86" actId="1076"/>
          <ac:picMkLst>
            <pc:docMk/>
            <pc:sldMk cId="2977224548" sldId="263"/>
            <ac:picMk id="5" creationId="{45524E49-4853-C029-8302-3CA86E5894AF}"/>
          </ac:picMkLst>
        </pc:picChg>
        <pc:picChg chg="add mod">
          <ac:chgData name="Dalexi Carrillo" userId="a309c171-6e0e-4f5d-b2e0-98aeff72c486" providerId="ADAL" clId="{8F8EDC26-4DFA-460F-B3D0-4856417FA55F}" dt="2025-02-20T16:55:17.902" v="86" actId="1076"/>
          <ac:picMkLst>
            <pc:docMk/>
            <pc:sldMk cId="2977224548" sldId="263"/>
            <ac:picMk id="6" creationId="{92A86A69-444F-8BCD-7D68-E91BE2B236E1}"/>
          </ac:picMkLst>
        </pc:picChg>
        <pc:picChg chg="mod">
          <ac:chgData name="Dalexi Carrillo" userId="a309c171-6e0e-4f5d-b2e0-98aeff72c486" providerId="ADAL" clId="{8F8EDC26-4DFA-460F-B3D0-4856417FA55F}" dt="2025-02-20T16:55:17.902" v="86" actId="1076"/>
          <ac:picMkLst>
            <pc:docMk/>
            <pc:sldMk cId="2977224548" sldId="263"/>
            <ac:picMk id="7" creationId="{5F5AD70B-101C-B55D-B7B1-1DEA00592A98}"/>
          </ac:picMkLst>
        </pc:picChg>
        <pc:picChg chg="mod">
          <ac:chgData name="Dalexi Carrillo" userId="a309c171-6e0e-4f5d-b2e0-98aeff72c486" providerId="ADAL" clId="{8F8EDC26-4DFA-460F-B3D0-4856417FA55F}" dt="2025-02-20T16:55:17.902" v="86" actId="1076"/>
          <ac:picMkLst>
            <pc:docMk/>
            <pc:sldMk cId="2977224548" sldId="263"/>
            <ac:picMk id="9" creationId="{C6D5F876-F198-6CFE-45EC-4D32DE98E33B}"/>
          </ac:picMkLst>
        </pc:picChg>
        <pc:picChg chg="mod">
          <ac:chgData name="Dalexi Carrillo" userId="a309c171-6e0e-4f5d-b2e0-98aeff72c486" providerId="ADAL" clId="{8F8EDC26-4DFA-460F-B3D0-4856417FA55F}" dt="2025-02-20T16:55:17.902" v="86" actId="1076"/>
          <ac:picMkLst>
            <pc:docMk/>
            <pc:sldMk cId="2977224548" sldId="263"/>
            <ac:picMk id="11" creationId="{057884D0-F169-6773-F007-7D330B40631E}"/>
          </ac:picMkLst>
        </pc:picChg>
        <pc:picChg chg="mod">
          <ac:chgData name="Dalexi Carrillo" userId="a309c171-6e0e-4f5d-b2e0-98aeff72c486" providerId="ADAL" clId="{8F8EDC26-4DFA-460F-B3D0-4856417FA55F}" dt="2025-02-20T16:55:17.902" v="86" actId="1076"/>
          <ac:picMkLst>
            <pc:docMk/>
            <pc:sldMk cId="2977224548" sldId="263"/>
            <ac:picMk id="13" creationId="{ECE78B19-638A-2BD6-2A49-01B153D5C1C1}"/>
          </ac:picMkLst>
        </pc:picChg>
        <pc:picChg chg="mod">
          <ac:chgData name="Dalexi Carrillo" userId="a309c171-6e0e-4f5d-b2e0-98aeff72c486" providerId="ADAL" clId="{8F8EDC26-4DFA-460F-B3D0-4856417FA55F}" dt="2025-02-20T16:55:17.902" v="86" actId="1076"/>
          <ac:picMkLst>
            <pc:docMk/>
            <pc:sldMk cId="2977224548" sldId="263"/>
            <ac:picMk id="16" creationId="{8DD5FC26-7629-A75C-0C85-B639D409ABEE}"/>
          </ac:picMkLst>
        </pc:picChg>
      </pc:sldChg>
      <pc:sldChg chg="addSp delSp modSp mod">
        <pc:chgData name="Dalexi Carrillo" userId="a309c171-6e0e-4f5d-b2e0-98aeff72c486" providerId="ADAL" clId="{8F8EDC26-4DFA-460F-B3D0-4856417FA55F}" dt="2025-02-20T17:10:05.556" v="432" actId="1076"/>
        <pc:sldMkLst>
          <pc:docMk/>
          <pc:sldMk cId="3680072536" sldId="265"/>
        </pc:sldMkLst>
        <pc:spChg chg="mod">
          <ac:chgData name="Dalexi Carrillo" userId="a309c171-6e0e-4f5d-b2e0-98aeff72c486" providerId="ADAL" clId="{8F8EDC26-4DFA-460F-B3D0-4856417FA55F}" dt="2025-02-20T17:00:33.429" v="339" actId="20577"/>
          <ac:spMkLst>
            <pc:docMk/>
            <pc:sldMk cId="3680072536" sldId="265"/>
            <ac:spMk id="2" creationId="{AFEEDBAC-EF38-1129-2C8D-94FAF9FA1526}"/>
          </ac:spMkLst>
        </pc:spChg>
        <pc:spChg chg="mod">
          <ac:chgData name="Dalexi Carrillo" userId="a309c171-6e0e-4f5d-b2e0-98aeff72c486" providerId="ADAL" clId="{8F8EDC26-4DFA-460F-B3D0-4856417FA55F}" dt="2025-02-20T17:00:51.347" v="354" actId="20577"/>
          <ac:spMkLst>
            <pc:docMk/>
            <pc:sldMk cId="3680072536" sldId="265"/>
            <ac:spMk id="3" creationId="{23796CF6-BC1A-BA78-C321-2532EC8468EA}"/>
          </ac:spMkLst>
        </pc:spChg>
        <pc:picChg chg="mod">
          <ac:chgData name="Dalexi Carrillo" userId="a309c171-6e0e-4f5d-b2e0-98aeff72c486" providerId="ADAL" clId="{8F8EDC26-4DFA-460F-B3D0-4856417FA55F}" dt="2025-02-20T17:00:18.485" v="329" actId="1076"/>
          <ac:picMkLst>
            <pc:docMk/>
            <pc:sldMk cId="3680072536" sldId="265"/>
            <ac:picMk id="5" creationId="{FBDC0C3B-DCF5-E082-CC90-2B05B9B98018}"/>
          </ac:picMkLst>
        </pc:picChg>
        <pc:picChg chg="add mod">
          <ac:chgData name="Dalexi Carrillo" userId="a309c171-6e0e-4f5d-b2e0-98aeff72c486" providerId="ADAL" clId="{8F8EDC26-4DFA-460F-B3D0-4856417FA55F}" dt="2025-02-20T17:09:53.476" v="428" actId="1076"/>
          <ac:picMkLst>
            <pc:docMk/>
            <pc:sldMk cId="3680072536" sldId="265"/>
            <ac:picMk id="6" creationId="{493CB6A6-2BDD-34BB-6F84-71A6E4EA3C9D}"/>
          </ac:picMkLst>
        </pc:picChg>
        <pc:picChg chg="mod">
          <ac:chgData name="Dalexi Carrillo" userId="a309c171-6e0e-4f5d-b2e0-98aeff72c486" providerId="ADAL" clId="{8F8EDC26-4DFA-460F-B3D0-4856417FA55F}" dt="2025-02-20T17:00:18.485" v="329" actId="1076"/>
          <ac:picMkLst>
            <pc:docMk/>
            <pc:sldMk cId="3680072536" sldId="265"/>
            <ac:picMk id="7" creationId="{D3A66CBE-9B9E-F7FD-02DB-49C2A2C91005}"/>
          </ac:picMkLst>
        </pc:picChg>
        <pc:picChg chg="mod">
          <ac:chgData name="Dalexi Carrillo" userId="a309c171-6e0e-4f5d-b2e0-98aeff72c486" providerId="ADAL" clId="{8F8EDC26-4DFA-460F-B3D0-4856417FA55F}" dt="2025-02-20T17:00:18.485" v="329" actId="1076"/>
          <ac:picMkLst>
            <pc:docMk/>
            <pc:sldMk cId="3680072536" sldId="265"/>
            <ac:picMk id="9" creationId="{1CD3FA37-B0AF-357F-2227-0BF5C3DAD6AC}"/>
          </ac:picMkLst>
        </pc:picChg>
        <pc:picChg chg="add del mod">
          <ac:chgData name="Dalexi Carrillo" userId="a309c171-6e0e-4f5d-b2e0-98aeff72c486" providerId="ADAL" clId="{8F8EDC26-4DFA-460F-B3D0-4856417FA55F}" dt="2025-02-20T16:57:55.600" v="289" actId="478"/>
          <ac:picMkLst>
            <pc:docMk/>
            <pc:sldMk cId="3680072536" sldId="265"/>
            <ac:picMk id="10" creationId="{8B92F45F-5BB1-657F-2DFA-ADD9257FE530}"/>
          </ac:picMkLst>
        </pc:picChg>
        <pc:picChg chg="mod">
          <ac:chgData name="Dalexi Carrillo" userId="a309c171-6e0e-4f5d-b2e0-98aeff72c486" providerId="ADAL" clId="{8F8EDC26-4DFA-460F-B3D0-4856417FA55F}" dt="2025-02-20T17:10:05.556" v="432" actId="1076"/>
          <ac:picMkLst>
            <pc:docMk/>
            <pc:sldMk cId="3680072536" sldId="265"/>
            <ac:picMk id="11" creationId="{3A616BAC-F00B-072D-5A96-860A91238CDE}"/>
          </ac:picMkLst>
        </pc:picChg>
        <pc:picChg chg="mod">
          <ac:chgData name="Dalexi Carrillo" userId="a309c171-6e0e-4f5d-b2e0-98aeff72c486" providerId="ADAL" clId="{8F8EDC26-4DFA-460F-B3D0-4856417FA55F}" dt="2025-02-20T17:00:18.485" v="329" actId="1076"/>
          <ac:picMkLst>
            <pc:docMk/>
            <pc:sldMk cId="3680072536" sldId="265"/>
            <ac:picMk id="13" creationId="{DACF3DF8-19E4-ECC7-C4D3-8C8631F51391}"/>
          </ac:picMkLst>
        </pc:picChg>
        <pc:picChg chg="add mod">
          <ac:chgData name="Dalexi Carrillo" userId="a309c171-6e0e-4f5d-b2e0-98aeff72c486" providerId="ADAL" clId="{8F8EDC26-4DFA-460F-B3D0-4856417FA55F}" dt="2025-02-20T17:10:02.580" v="431" actId="1076"/>
          <ac:picMkLst>
            <pc:docMk/>
            <pc:sldMk cId="3680072536" sldId="265"/>
            <ac:picMk id="14" creationId="{8C16FE89-3BA6-4A33-A76B-B09C3C6B985C}"/>
          </ac:picMkLst>
        </pc:picChg>
        <pc:picChg chg="mod">
          <ac:chgData name="Dalexi Carrillo" userId="a309c171-6e0e-4f5d-b2e0-98aeff72c486" providerId="ADAL" clId="{8F8EDC26-4DFA-460F-B3D0-4856417FA55F}" dt="2025-02-20T17:00:18.485" v="329" actId="1076"/>
          <ac:picMkLst>
            <pc:docMk/>
            <pc:sldMk cId="3680072536" sldId="265"/>
            <ac:picMk id="15" creationId="{082B0E72-76EE-6C40-F2C3-142178046B80}"/>
          </ac:picMkLst>
        </pc:picChg>
        <pc:picChg chg="mod">
          <ac:chgData name="Dalexi Carrillo" userId="a309c171-6e0e-4f5d-b2e0-98aeff72c486" providerId="ADAL" clId="{8F8EDC26-4DFA-460F-B3D0-4856417FA55F}" dt="2025-02-20T17:00:18.485" v="329" actId="1076"/>
          <ac:picMkLst>
            <pc:docMk/>
            <pc:sldMk cId="3680072536" sldId="265"/>
            <ac:picMk id="17" creationId="{8A83830F-4084-72DA-EE45-437BB775D153}"/>
          </ac:picMkLst>
        </pc:picChg>
      </pc:sldChg>
      <pc:sldChg chg="modSp mod">
        <pc:chgData name="Dalexi Carrillo" userId="a309c171-6e0e-4f5d-b2e0-98aeff72c486" providerId="ADAL" clId="{8F8EDC26-4DFA-460F-B3D0-4856417FA55F}" dt="2025-02-20T17:29:46.223" v="433" actId="114"/>
        <pc:sldMkLst>
          <pc:docMk/>
          <pc:sldMk cId="3859792896" sldId="269"/>
        </pc:sldMkLst>
        <pc:spChg chg="mod">
          <ac:chgData name="Dalexi Carrillo" userId="a309c171-6e0e-4f5d-b2e0-98aeff72c486" providerId="ADAL" clId="{8F8EDC26-4DFA-460F-B3D0-4856417FA55F}" dt="2025-02-20T17:29:46.223" v="433" actId="114"/>
          <ac:spMkLst>
            <pc:docMk/>
            <pc:sldMk cId="3859792896" sldId="269"/>
            <ac:spMk id="3" creationId="{9584642E-97C1-B8C6-EEBE-17A34554A9B8}"/>
          </ac:spMkLst>
        </pc:spChg>
      </pc:sldChg>
      <pc:sldChg chg="addSp delSp modSp mod">
        <pc:chgData name="Dalexi Carrillo" userId="a309c171-6e0e-4f5d-b2e0-98aeff72c486" providerId="ADAL" clId="{8F8EDC26-4DFA-460F-B3D0-4856417FA55F}" dt="2025-02-20T17:05:34.515" v="385" actId="14100"/>
        <pc:sldMkLst>
          <pc:docMk/>
          <pc:sldMk cId="3453807975" sldId="271"/>
        </pc:sldMkLst>
        <pc:picChg chg="add del mod">
          <ac:chgData name="Dalexi Carrillo" userId="a309c171-6e0e-4f5d-b2e0-98aeff72c486" providerId="ADAL" clId="{8F8EDC26-4DFA-460F-B3D0-4856417FA55F}" dt="2025-02-20T17:02:11.908" v="359" actId="478"/>
          <ac:picMkLst>
            <pc:docMk/>
            <pc:sldMk cId="3453807975" sldId="271"/>
            <ac:picMk id="4" creationId="{40A2069D-BE39-F5F5-C4A9-379B63E8932E}"/>
          </ac:picMkLst>
        </pc:picChg>
        <pc:picChg chg="del">
          <ac:chgData name="Dalexi Carrillo" userId="a309c171-6e0e-4f5d-b2e0-98aeff72c486" providerId="ADAL" clId="{8F8EDC26-4DFA-460F-B3D0-4856417FA55F}" dt="2025-02-20T17:01:58.642" v="355" actId="478"/>
          <ac:picMkLst>
            <pc:docMk/>
            <pc:sldMk cId="3453807975" sldId="271"/>
            <ac:picMk id="5" creationId="{298D713F-2B71-DABC-6A54-562B535E950A}"/>
          </ac:picMkLst>
        </pc:picChg>
        <pc:picChg chg="add del mod">
          <ac:chgData name="Dalexi Carrillo" userId="a309c171-6e0e-4f5d-b2e0-98aeff72c486" providerId="ADAL" clId="{8F8EDC26-4DFA-460F-B3D0-4856417FA55F}" dt="2025-02-20T17:04:34.509" v="375" actId="478"/>
          <ac:picMkLst>
            <pc:docMk/>
            <pc:sldMk cId="3453807975" sldId="271"/>
            <ac:picMk id="8" creationId="{202950C3-30B6-7B58-E2A9-9FDF9802349D}"/>
          </ac:picMkLst>
        </pc:picChg>
        <pc:picChg chg="del">
          <ac:chgData name="Dalexi Carrillo" userId="a309c171-6e0e-4f5d-b2e0-98aeff72c486" providerId="ADAL" clId="{8F8EDC26-4DFA-460F-B3D0-4856417FA55F}" dt="2025-02-20T17:03:06.871" v="365" actId="478"/>
          <ac:picMkLst>
            <pc:docMk/>
            <pc:sldMk cId="3453807975" sldId="271"/>
            <ac:picMk id="9" creationId="{BB795DCB-FB0D-83EB-AFCA-7D23A69D6EF5}"/>
          </ac:picMkLst>
        </pc:picChg>
        <pc:picChg chg="add del mod">
          <ac:chgData name="Dalexi Carrillo" userId="a309c171-6e0e-4f5d-b2e0-98aeff72c486" providerId="ADAL" clId="{8F8EDC26-4DFA-460F-B3D0-4856417FA55F}" dt="2025-02-20T17:04:46.111" v="379" actId="478"/>
          <ac:picMkLst>
            <pc:docMk/>
            <pc:sldMk cId="3453807975" sldId="271"/>
            <ac:picMk id="12" creationId="{A6244F1E-F838-7763-C28D-41EC6694B77B}"/>
          </ac:picMkLst>
        </pc:picChg>
        <pc:picChg chg="add mod">
          <ac:chgData name="Dalexi Carrillo" userId="a309c171-6e0e-4f5d-b2e0-98aeff72c486" providerId="ADAL" clId="{8F8EDC26-4DFA-460F-B3D0-4856417FA55F}" dt="2025-02-20T17:05:34.515" v="385" actId="14100"/>
          <ac:picMkLst>
            <pc:docMk/>
            <pc:sldMk cId="3453807975" sldId="271"/>
            <ac:picMk id="14" creationId="{221D22F9-F273-CCC2-5F96-D3CA2249B3AE}"/>
          </ac:picMkLst>
        </pc:picChg>
        <pc:picChg chg="add mod">
          <ac:chgData name="Dalexi Carrillo" userId="a309c171-6e0e-4f5d-b2e0-98aeff72c486" providerId="ADAL" clId="{8F8EDC26-4DFA-460F-B3D0-4856417FA55F}" dt="2025-02-20T17:05:25.969" v="383" actId="1076"/>
          <ac:picMkLst>
            <pc:docMk/>
            <pc:sldMk cId="3453807975" sldId="271"/>
            <ac:picMk id="16" creationId="{641892C3-4CA0-140F-48C4-74CEF5F2EB6D}"/>
          </ac:picMkLst>
        </pc:picChg>
      </pc:sldChg>
    </pc:docChg>
  </pc:docChgLst>
  <pc:docChgLst>
    <pc:chgData name="Dalexi Carrillo" userId="a309c171-6e0e-4f5d-b2e0-98aeff72c486" providerId="ADAL" clId="{9203DA04-F036-4E01-9B40-78C539FF67BF}"/>
    <pc:docChg chg="custSel addSld delSld modSld sldOrd">
      <pc:chgData name="Dalexi Carrillo" userId="a309c171-6e0e-4f5d-b2e0-98aeff72c486" providerId="ADAL" clId="{9203DA04-F036-4E01-9B40-78C539FF67BF}" dt="2024-08-29T16:15:12.302" v="186" actId="20577"/>
      <pc:docMkLst>
        <pc:docMk/>
      </pc:docMkLst>
      <pc:sldChg chg="del">
        <pc:chgData name="Dalexi Carrillo" userId="a309c171-6e0e-4f5d-b2e0-98aeff72c486" providerId="ADAL" clId="{9203DA04-F036-4E01-9B40-78C539FF67BF}" dt="2024-08-29T16:15:04.530" v="177" actId="2696"/>
        <pc:sldMkLst>
          <pc:docMk/>
          <pc:sldMk cId="4199333910" sldId="261"/>
        </pc:sldMkLst>
      </pc:sldChg>
      <pc:sldChg chg="del">
        <pc:chgData name="Dalexi Carrillo" userId="a309c171-6e0e-4f5d-b2e0-98aeff72c486" providerId="ADAL" clId="{9203DA04-F036-4E01-9B40-78C539FF67BF}" dt="2024-08-28T18:34:38.240" v="30" actId="47"/>
        <pc:sldMkLst>
          <pc:docMk/>
          <pc:sldMk cId="1597711867" sldId="262"/>
        </pc:sldMkLst>
      </pc:sldChg>
      <pc:sldChg chg="ord">
        <pc:chgData name="Dalexi Carrillo" userId="a309c171-6e0e-4f5d-b2e0-98aeff72c486" providerId="ADAL" clId="{9203DA04-F036-4E01-9B40-78C539FF67BF}" dt="2024-08-29T16:09:22.678" v="176"/>
        <pc:sldMkLst>
          <pc:docMk/>
          <pc:sldMk cId="3859792896" sldId="269"/>
        </pc:sldMkLst>
      </pc:sldChg>
      <pc:sldChg chg="modSp add mod">
        <pc:chgData name="Dalexi Carrillo" userId="a309c171-6e0e-4f5d-b2e0-98aeff72c486" providerId="ADAL" clId="{9203DA04-F036-4E01-9B40-78C539FF67BF}" dt="2024-08-29T16:15:12.302" v="186" actId="20577"/>
        <pc:sldMkLst>
          <pc:docMk/>
          <pc:sldMk cId="139796755" sldId="270"/>
        </pc:sldMkLst>
        <pc:spChg chg="mod">
          <ac:chgData name="Dalexi Carrillo" userId="a309c171-6e0e-4f5d-b2e0-98aeff72c486" providerId="ADAL" clId="{9203DA04-F036-4E01-9B40-78C539FF67BF}" dt="2024-08-29T16:15:12.302" v="186" actId="20577"/>
          <ac:spMkLst>
            <pc:docMk/>
            <pc:sldMk cId="139796755" sldId="270"/>
            <ac:spMk id="5" creationId="{A7856523-F6F1-BB16-005D-2A2279283A3F}"/>
          </ac:spMkLst>
        </pc:spChg>
      </pc:sldChg>
      <pc:sldChg chg="addSp delSp modSp new mod">
        <pc:chgData name="Dalexi Carrillo" userId="a309c171-6e0e-4f5d-b2e0-98aeff72c486" providerId="ADAL" clId="{9203DA04-F036-4E01-9B40-78C539FF67BF}" dt="2024-08-29T16:08:52.410" v="174" actId="1076"/>
        <pc:sldMkLst>
          <pc:docMk/>
          <pc:sldMk cId="3453807975" sldId="271"/>
        </pc:sldMkLst>
        <pc:spChg chg="mod">
          <ac:chgData name="Dalexi Carrillo" userId="a309c171-6e0e-4f5d-b2e0-98aeff72c486" providerId="ADAL" clId="{9203DA04-F036-4E01-9B40-78C539FF67BF}" dt="2024-08-29T16:06:19.931" v="157" actId="20577"/>
          <ac:spMkLst>
            <pc:docMk/>
            <pc:sldMk cId="3453807975" sldId="271"/>
            <ac:spMk id="2" creationId="{18D2A31C-C136-27F0-5DB2-B62E37DA5DA2}"/>
          </ac:spMkLst>
        </pc:spChg>
        <pc:spChg chg="del">
          <ac:chgData name="Dalexi Carrillo" userId="a309c171-6e0e-4f5d-b2e0-98aeff72c486" providerId="ADAL" clId="{9203DA04-F036-4E01-9B40-78C539FF67BF}" dt="2024-08-29T16:03:52.681" v="91"/>
          <ac:spMkLst>
            <pc:docMk/>
            <pc:sldMk cId="3453807975" sldId="271"/>
            <ac:spMk id="3" creationId="{70DEA015-7CB1-987B-708D-EDA4BF286929}"/>
          </ac:spMkLst>
        </pc:spChg>
        <pc:picChg chg="add mod">
          <ac:chgData name="Dalexi Carrillo" userId="a309c171-6e0e-4f5d-b2e0-98aeff72c486" providerId="ADAL" clId="{9203DA04-F036-4E01-9B40-78C539FF67BF}" dt="2024-08-29T16:07:03.184" v="166" actId="1076"/>
          <ac:picMkLst>
            <pc:docMk/>
            <pc:sldMk cId="3453807975" sldId="271"/>
            <ac:picMk id="5" creationId="{298D713F-2B71-DABC-6A54-562B535E950A}"/>
          </ac:picMkLst>
        </pc:picChg>
        <pc:picChg chg="add mod">
          <ac:chgData name="Dalexi Carrillo" userId="a309c171-6e0e-4f5d-b2e0-98aeff72c486" providerId="ADAL" clId="{9203DA04-F036-4E01-9B40-78C539FF67BF}" dt="2024-08-29T16:07:00.344" v="165" actId="14100"/>
          <ac:picMkLst>
            <pc:docMk/>
            <pc:sldMk cId="3453807975" sldId="271"/>
            <ac:picMk id="7" creationId="{454E44EB-0A81-5E4B-6F51-FFA207226D9B}"/>
          </ac:picMkLst>
        </pc:picChg>
        <pc:picChg chg="add mod">
          <ac:chgData name="Dalexi Carrillo" userId="a309c171-6e0e-4f5d-b2e0-98aeff72c486" providerId="ADAL" clId="{9203DA04-F036-4E01-9B40-78C539FF67BF}" dt="2024-08-29T16:07:05.791" v="167" actId="1076"/>
          <ac:picMkLst>
            <pc:docMk/>
            <pc:sldMk cId="3453807975" sldId="271"/>
            <ac:picMk id="9" creationId="{BB795DCB-FB0D-83EB-AFCA-7D23A69D6EF5}"/>
          </ac:picMkLst>
        </pc:picChg>
        <pc:picChg chg="add mod">
          <ac:chgData name="Dalexi Carrillo" userId="a309c171-6e0e-4f5d-b2e0-98aeff72c486" providerId="ADAL" clId="{9203DA04-F036-4E01-9B40-78C539FF67BF}" dt="2024-08-29T16:08:52.410" v="174" actId="1076"/>
          <ac:picMkLst>
            <pc:docMk/>
            <pc:sldMk cId="3453807975" sldId="271"/>
            <ac:picMk id="11" creationId="{D17932CF-C05D-5EAC-676A-EF19483499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F093D87D-49B4-F84F-89BD-B13FEDAC6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517904"/>
            <a:ext cx="5618480" cy="2798064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2000"/>
            <a:ext cx="5618480" cy="152704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9104" y="6400800"/>
            <a:ext cx="1865376" cy="365125"/>
          </a:xfrm>
        </p:spPr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0056" y="6400800"/>
            <a:ext cx="6099048" cy="365125"/>
          </a:xfrm>
        </p:spPr>
        <p:txBody>
          <a:bodyPr/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233599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5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21A1BC-B091-8C4E-802B-86D47C16BD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85813"/>
            <a:ext cx="9144000" cy="2852737"/>
          </a:xfrm>
        </p:spPr>
        <p:txBody>
          <a:bodyPr anchor="b"/>
          <a:lstStyle>
            <a:lvl1pPr>
              <a:defRPr sz="6000">
                <a:solidFill>
                  <a:srgbClr val="462E8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09448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5575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7C17D7-0ED3-BD49-889B-A5FC80E3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5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300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698604"/>
            <a:ext cx="10515496" cy="1344168"/>
          </a:xfrm>
        </p:spPr>
        <p:txBody>
          <a:bodyPr/>
          <a:lstStyle>
            <a:lvl1pPr>
              <a:defRPr>
                <a:solidFill>
                  <a:srgbClr val="462E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152500"/>
            <a:ext cx="10515496" cy="3127248"/>
          </a:xfrm>
        </p:spPr>
        <p:txBody>
          <a:bodyPr/>
          <a:lstStyle>
            <a:lvl1pPr marL="365760" indent="-36576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8660" indent="-342900">
              <a:buClr>
                <a:schemeClr val="tx2"/>
              </a:buClr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Font typeface="Wingdings" panose="05000000000000000000" pitchFamily="2" charset="2"/>
              <a:buChar char="Ø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5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4B36F0-BABB-6946-9C5B-5C82B0311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3572"/>
            <a:ext cx="12179299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04" y="692404"/>
            <a:ext cx="10521696" cy="1344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04" y="2146300"/>
            <a:ext cx="10521696" cy="3848100"/>
          </a:xfrm>
        </p:spPr>
        <p:txBody>
          <a:bodyPr/>
          <a:lstStyle>
            <a:lvl1pPr marL="365760" indent="-36576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0080" indent="-274320">
              <a:buClr>
                <a:schemeClr val="bg1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252" y="6400800"/>
            <a:ext cx="60990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3048" y="6502814"/>
            <a:ext cx="530352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42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2" y="695717"/>
            <a:ext cx="10950448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52" y="2149613"/>
            <a:ext cx="10950448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4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F9AFA87-1417-4992-ABD9-27C3BC8CC883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5557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80" r:id="rId3"/>
    <p:sldLayoutId id="2147483672" r:id="rId4"/>
    <p:sldLayoutId id="2147483675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rgbClr val="462E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8660" indent="-342900" algn="l" defTabSz="914400" rtl="0" eaLnBrk="1" latinLnBrk="0" hangingPunct="1">
        <a:lnSpc>
          <a:spcPct val="105000"/>
        </a:lnSpc>
        <a:spcBef>
          <a:spcPts val="900"/>
        </a:spcBef>
        <a:buFont typeface="Courier New" panose="02070309020205020404" pitchFamily="49" charset="0"/>
        <a:buChar char="o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2400" i="1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tx2"/>
        </a:buClr>
        <a:buFont typeface="Avenir Next LT Pro" panose="020B0504020202020204" pitchFamily="34" charset="0"/>
        <a:buChar char="+"/>
        <a:defRPr sz="2400" kern="1200">
          <a:solidFill>
            <a:srgbClr val="5557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B79F0E-A000-D012-32C8-B374F8AB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4" y="413925"/>
            <a:ext cx="10980124" cy="828270"/>
          </a:xfrm>
        </p:spPr>
        <p:txBody>
          <a:bodyPr>
            <a:noAutofit/>
          </a:bodyPr>
          <a:lstStyle/>
          <a:p>
            <a:r>
              <a:rPr lang="en-US"/>
              <a:t>A Membership Benefit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856523-F6F1-BB16-005D-2A2279283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362974"/>
            <a:ext cx="10515496" cy="5063705"/>
          </a:xfrm>
        </p:spPr>
        <p:txBody>
          <a:bodyPr>
            <a:normAutofit/>
          </a:bodyPr>
          <a:lstStyle/>
          <a:p>
            <a:r>
              <a:rPr lang="en-US" b="1" dirty="0"/>
              <a:t>Due diligence </a:t>
            </a:r>
            <a:r>
              <a:rPr lang="en-US" dirty="0"/>
              <a:t>is complete on </a:t>
            </a:r>
            <a:r>
              <a:rPr lang="en-US"/>
              <a:t>all endorsed suppliers </a:t>
            </a:r>
            <a:r>
              <a:rPr lang="en-US" dirty="0"/>
              <a:t>to ensure:</a:t>
            </a:r>
          </a:p>
          <a:p>
            <a:pPr lvl="1"/>
            <a:r>
              <a:rPr lang="en-US" dirty="0"/>
              <a:t>Qualified products and services</a:t>
            </a:r>
          </a:p>
          <a:p>
            <a:pPr lvl="1"/>
            <a:r>
              <a:rPr lang="en-US" dirty="0"/>
              <a:t>Favorable pricing and term agreements for life science association members</a:t>
            </a:r>
          </a:p>
          <a:p>
            <a:pPr lvl="1"/>
            <a:r>
              <a:rPr lang="en-US" dirty="0"/>
              <a:t>Regular enhancement of agreement terms that follow industry trends</a:t>
            </a:r>
          </a:p>
          <a:p>
            <a:r>
              <a:rPr lang="en-US" b="1" dirty="0"/>
              <a:t>Benefits</a:t>
            </a:r>
            <a:r>
              <a:rPr lang="en-US" dirty="0"/>
              <a:t> for members</a:t>
            </a:r>
          </a:p>
          <a:p>
            <a:pPr lvl="1"/>
            <a:r>
              <a:rPr lang="en-US" dirty="0"/>
              <a:t>Save money with best-in-the-industry rates</a:t>
            </a:r>
          </a:p>
          <a:p>
            <a:pPr lvl="1"/>
            <a:r>
              <a:rPr lang="en-US" dirty="0"/>
              <a:t>Save time with pre-negotiated terms and conditions</a:t>
            </a:r>
          </a:p>
          <a:p>
            <a:pPr lvl="1"/>
            <a:r>
              <a:rPr lang="en-US" dirty="0"/>
              <a:t>Increased purchasing power as part of a large customer base</a:t>
            </a:r>
          </a:p>
          <a:p>
            <a:pPr lvl="1"/>
            <a:r>
              <a:rPr lang="en-US" dirty="0"/>
              <a:t>Help and support the policy priorities of BIO and state associations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A31C-C136-27F0-5DB2-B62E37DA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16" y="491765"/>
            <a:ext cx="5002541" cy="1344168"/>
          </a:xfrm>
        </p:spPr>
        <p:txBody>
          <a:bodyPr/>
          <a:lstStyle/>
          <a:p>
            <a:r>
              <a:rPr lang="en-US" dirty="0"/>
              <a:t>Sample Savings &amp; Testimonials</a:t>
            </a:r>
          </a:p>
        </p:txBody>
      </p:sp>
      <p:pic>
        <p:nvPicPr>
          <p:cNvPr id="7" name="Content Placeholder 6" descr="A person with a beard and a few logos&#10;&#10;Description automatically generated with medium confidence">
            <a:extLst>
              <a:ext uri="{FF2B5EF4-FFF2-40B4-BE49-F238E27FC236}">
                <a16:creationId xmlns:a16="http://schemas.microsoft.com/office/drawing/2014/main" id="{454E44EB-0A81-5E4B-6F51-FFA207226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416" y="1949705"/>
            <a:ext cx="4527564" cy="2333204"/>
          </a:xfrm>
        </p:spPr>
      </p:pic>
      <p:pic>
        <p:nvPicPr>
          <p:cNvPr id="11" name="Picture 10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D17932CF-C05D-5EAC-676A-EF1948349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66" y="4597303"/>
            <a:ext cx="3920694" cy="2019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1D22F9-F273-CCC2-5F96-D3CA2249B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398" y="576632"/>
            <a:ext cx="6466404" cy="2852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1892C3-4CA0-140F-48C4-74CEF5F2E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606" y="3733456"/>
            <a:ext cx="6739732" cy="28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CF0-8A21-3F7B-5F35-300E0641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and Savings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4642E-97C1-B8C6-EEBE-17A34554A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Ask the team for your customized revenue charts and savings data</a:t>
            </a:r>
          </a:p>
        </p:txBody>
      </p:sp>
    </p:spTree>
    <p:extLst>
      <p:ext uri="{BB962C8B-B14F-4D97-AF65-F5344CB8AC3E}">
        <p14:creationId xmlns:p14="http://schemas.microsoft.com/office/powerpoint/2010/main" val="385979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E567-01B3-50DE-610D-5525E250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Save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26FE-6AB3-5F57-B203-40D1DEA9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716657"/>
            <a:ext cx="10515496" cy="444273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R&amp;D life science companies</a:t>
            </a:r>
            <a:endParaRPr lang="en-US" sz="2400" dirty="0">
              <a:latin typeface="+mn-lt"/>
            </a:endParaRP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Life science companies without an in-house lab operation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Virtual labs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Start-ups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Technology companies  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ompanies that provide services to biotech companies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Companies that partner with CROs for research activities </a:t>
            </a:r>
          </a:p>
          <a:p>
            <a:pPr marR="0" lvl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Subsidiary of a company headquartered outside the US</a:t>
            </a:r>
          </a:p>
        </p:txBody>
      </p:sp>
    </p:spTree>
    <p:extLst>
      <p:ext uri="{BB962C8B-B14F-4D97-AF65-F5344CB8AC3E}">
        <p14:creationId xmlns:p14="http://schemas.microsoft.com/office/powerpoint/2010/main" val="158210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0732-5A8C-AEF8-73B9-85BF0BDF4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&amp;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C5D2-D6F7-9850-1A05-9A0947818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1759913"/>
            <a:ext cx="6684407" cy="453183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Packaged/bulk gas, </a:t>
            </a:r>
            <a:r>
              <a:rPr lang="en-US" sz="2800" b="1" dirty="0"/>
              <a:t>Airgas</a:t>
            </a:r>
          </a:p>
          <a:p>
            <a:r>
              <a:rPr lang="en-US" sz="2800" dirty="0"/>
              <a:t>Refurbished lab equipment, </a:t>
            </a:r>
            <a:r>
              <a:rPr lang="en-US" sz="2800" b="1" dirty="0"/>
              <a:t>ALT</a:t>
            </a:r>
          </a:p>
          <a:p>
            <a:r>
              <a:rPr lang="en-US" sz="2800" dirty="0"/>
              <a:t>Lab supplies, </a:t>
            </a:r>
            <a:r>
              <a:rPr lang="en-US" sz="2800" b="1" dirty="0"/>
              <a:t>Avantor (VWR) </a:t>
            </a:r>
          </a:p>
          <a:p>
            <a:r>
              <a:rPr lang="en-US" sz="2800" dirty="0"/>
              <a:t>Waste removal, </a:t>
            </a:r>
            <a:r>
              <a:rPr lang="en-US" sz="2800" b="1" dirty="0"/>
              <a:t>Clean Harbors</a:t>
            </a:r>
          </a:p>
          <a:p>
            <a:r>
              <a:rPr lang="en-US" sz="2800" dirty="0"/>
              <a:t>Microscope systems &amp; contract imaging services, </a:t>
            </a:r>
            <a:r>
              <a:rPr lang="en-US" sz="2800" b="1" dirty="0"/>
              <a:t>Nikon</a:t>
            </a:r>
          </a:p>
          <a:p>
            <a:r>
              <a:rPr lang="en-US" sz="2800" dirty="0"/>
              <a:t>Equipment service contract consolidation, </a:t>
            </a:r>
            <a:r>
              <a:rPr lang="en-US" sz="2800" b="1" dirty="0"/>
              <a:t>SU Group</a:t>
            </a:r>
            <a:endParaRPr lang="en-US" sz="2800" dirty="0"/>
          </a:p>
          <a:p>
            <a:r>
              <a:rPr lang="en-US" sz="2800" dirty="0"/>
              <a:t>Cleanroom and First Aid Safety, </a:t>
            </a:r>
            <a:r>
              <a:rPr lang="en-US" sz="2800" b="1" dirty="0"/>
              <a:t>Unifirst</a:t>
            </a:r>
          </a:p>
          <a:p>
            <a:endParaRPr lang="en-US" dirty="0"/>
          </a:p>
        </p:txBody>
      </p:sp>
      <p:pic>
        <p:nvPicPr>
          <p:cNvPr id="5" name="Picture 4" descr="A close up of a sign&#10;&#10;Description automatically generated with low confidence">
            <a:extLst>
              <a:ext uri="{FF2B5EF4-FFF2-40B4-BE49-F238E27FC236}">
                <a16:creationId xmlns:a16="http://schemas.microsoft.com/office/drawing/2014/main" id="{45524E49-4853-C029-8302-3CA86E58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625" y="4786310"/>
            <a:ext cx="2463141" cy="51784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5F5AD70B-101C-B55D-B7B1-1DEA00592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759" y="1759913"/>
            <a:ext cx="1714500" cy="6477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C6D5F876-F198-6CFE-45EC-4D32DE98E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625" y="865548"/>
            <a:ext cx="3534275" cy="446547"/>
          </a:xfrm>
          <a:prstGeom prst="rect">
            <a:avLst/>
          </a:prstGeom>
        </p:spPr>
      </p:pic>
      <p:pic>
        <p:nvPicPr>
          <p:cNvPr id="11" name="Picture 1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057884D0-F169-6773-F007-7D330B406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124" y="1845585"/>
            <a:ext cx="2146994" cy="65971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CE78B19-638A-2BD6-2A49-01B153D5C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271" y="2958276"/>
            <a:ext cx="1416700" cy="1306843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8DD5FC26-7629-A75C-0C85-B639D409A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691" y="3118194"/>
            <a:ext cx="2258568" cy="688848"/>
          </a:xfrm>
          <a:prstGeom prst="rect">
            <a:avLst/>
          </a:prstGeom>
        </p:spPr>
      </p:pic>
      <p:pic>
        <p:nvPicPr>
          <p:cNvPr id="6" name="Picture 5" descr="A logo of a company&#10;&#10;Description automatically generated">
            <a:extLst>
              <a:ext uri="{FF2B5EF4-FFF2-40B4-BE49-F238E27FC236}">
                <a16:creationId xmlns:a16="http://schemas.microsoft.com/office/drawing/2014/main" id="{92A86A69-444F-8BCD-7D68-E91BE2B23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8623" y="4222121"/>
            <a:ext cx="1416700" cy="112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894E-F1EE-CBAD-0873-215D61C64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&amp;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6A97-49FC-8AB2-7CFB-52EAB9557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4" y="2035868"/>
            <a:ext cx="9287140" cy="4006896"/>
          </a:xfrm>
        </p:spPr>
        <p:txBody>
          <a:bodyPr>
            <a:normAutofit/>
          </a:bodyPr>
          <a:lstStyle/>
          <a:p>
            <a:r>
              <a:rPr lang="en-US" sz="2800" dirty="0"/>
              <a:t>All-in-one HR, </a:t>
            </a:r>
            <a:r>
              <a:rPr lang="en-US" sz="2800" b="1" dirty="0"/>
              <a:t>ADP</a:t>
            </a:r>
          </a:p>
          <a:p>
            <a:r>
              <a:rPr lang="en-US" sz="2800" dirty="0"/>
              <a:t>R&amp;D Tax Credits, </a:t>
            </a:r>
            <a:r>
              <a:rPr lang="en-US" sz="2800" b="1" dirty="0"/>
              <a:t>ADP</a:t>
            </a:r>
            <a:endParaRPr lang="en-US" sz="2800" dirty="0"/>
          </a:p>
          <a:p>
            <a:r>
              <a:rPr lang="en-US" sz="2800" dirty="0"/>
              <a:t>Compensation s</a:t>
            </a:r>
            <a:r>
              <a:rPr lang="en-US" dirty="0"/>
              <a:t>urveys, Workforce benchmarking</a:t>
            </a:r>
            <a:r>
              <a:rPr lang="en-US" sz="2800" dirty="0"/>
              <a:t>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D&amp;O, Executive Liability, </a:t>
            </a:r>
            <a:r>
              <a:rPr lang="en-US" dirty="0"/>
              <a:t>and </a:t>
            </a:r>
            <a:r>
              <a:rPr lang="en-US" sz="2800" dirty="0"/>
              <a:t>Cyber </a:t>
            </a:r>
            <a:r>
              <a:rPr lang="en-US" dirty="0"/>
              <a:t>i</a:t>
            </a:r>
            <a:r>
              <a:rPr lang="en-US" sz="2800" dirty="0"/>
              <a:t>nsurance, </a:t>
            </a:r>
            <a:r>
              <a:rPr lang="en-US" sz="2800" b="1" dirty="0"/>
              <a:t>Aon</a:t>
            </a:r>
          </a:p>
          <a:p>
            <a:r>
              <a:rPr lang="en-US" sz="2800" dirty="0"/>
              <a:t>Business, Property &amp; Casualty</a:t>
            </a:r>
            <a:r>
              <a:rPr lang="en-US" dirty="0"/>
              <a:t>, C</a:t>
            </a:r>
            <a:r>
              <a:rPr lang="en-US" sz="2800" dirty="0"/>
              <a:t>linical </a:t>
            </a:r>
            <a:r>
              <a:rPr lang="en-US" dirty="0"/>
              <a:t>T</a:t>
            </a:r>
            <a:r>
              <a:rPr lang="en-US" sz="2800" dirty="0"/>
              <a:t>rial </a:t>
            </a:r>
            <a:r>
              <a:rPr lang="en-US" dirty="0"/>
              <a:t>i</a:t>
            </a:r>
            <a:r>
              <a:rPr lang="en-US" sz="2800" dirty="0"/>
              <a:t>nsurance, </a:t>
            </a:r>
            <a:r>
              <a:rPr lang="en-US" sz="2800" b="1" dirty="0"/>
              <a:t>Chubb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4647253-67D5-E178-CB8D-819484BC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67" y="869194"/>
            <a:ext cx="1870610" cy="116667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54A846B-0AF3-6039-F62D-356BE543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20" y="876098"/>
            <a:ext cx="1932780" cy="1166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9C319-1D30-6F76-D650-5755ECEC1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472" y="2237934"/>
            <a:ext cx="2775098" cy="2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DBAC-EF38-1129-2C8D-94FAF9FA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96CF6-BC1A-BA78-C321-2532EC846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5" y="1758123"/>
            <a:ext cx="7097374" cy="440127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C-Suite executive consulting &amp; placement, </a:t>
            </a:r>
            <a:r>
              <a:rPr lang="en-US" sz="2400" b="1" dirty="0" err="1"/>
              <a:t>BiotechExec</a:t>
            </a:r>
            <a:endParaRPr lang="en-US" sz="2400" dirty="0"/>
          </a:p>
          <a:p>
            <a:r>
              <a:rPr lang="en-US" sz="2400" dirty="0"/>
              <a:t>Corporate credit card &amp; expense management, </a:t>
            </a:r>
            <a:r>
              <a:rPr lang="en-US" sz="2400" b="1" dirty="0" err="1"/>
              <a:t>Brex</a:t>
            </a:r>
            <a:endParaRPr lang="en-US" sz="2400" b="1" dirty="0"/>
          </a:p>
          <a:p>
            <a:r>
              <a:rPr lang="en-US" sz="2400" dirty="0"/>
              <a:t>Business travel management, </a:t>
            </a:r>
            <a:r>
              <a:rPr lang="en-US" sz="2400" b="1" dirty="0"/>
              <a:t>Corporate Traveler</a:t>
            </a:r>
          </a:p>
          <a:p>
            <a:r>
              <a:rPr lang="en-US" sz="2400" dirty="0"/>
              <a:t>Office supplies, printing, </a:t>
            </a:r>
            <a:r>
              <a:rPr lang="en-US" sz="2400" b="1" dirty="0"/>
              <a:t>ODP Business Solutions </a:t>
            </a:r>
          </a:p>
          <a:p>
            <a:pPr marL="0" indent="0">
              <a:buNone/>
            </a:pPr>
            <a:r>
              <a:rPr lang="en-US" sz="2400" dirty="0"/>
              <a:t>(formerly Office Depot)</a:t>
            </a:r>
          </a:p>
          <a:p>
            <a:r>
              <a:rPr lang="en-US" sz="2400" dirty="0"/>
              <a:t>FDA/regulatory consulting services, </a:t>
            </a:r>
            <a:r>
              <a:rPr lang="en-US" sz="2400" b="1" dirty="0"/>
              <a:t>PSC Biotech</a:t>
            </a:r>
            <a:endParaRPr lang="en-US" sz="2400" dirty="0"/>
          </a:p>
          <a:p>
            <a:r>
              <a:rPr lang="en-US" sz="2400" dirty="0"/>
              <a:t>Quality management software, </a:t>
            </a:r>
            <a:r>
              <a:rPr lang="en-US" sz="2400" b="1" dirty="0"/>
              <a:t>PSC Software</a:t>
            </a:r>
          </a:p>
          <a:p>
            <a:r>
              <a:rPr lang="en-US" sz="2400" dirty="0"/>
              <a:t>Secure document sharing, </a:t>
            </a:r>
            <a:r>
              <a:rPr lang="en-US" sz="2400" b="1" dirty="0" err="1"/>
              <a:t>ShareVault</a:t>
            </a:r>
            <a:endParaRPr lang="en-US" sz="2400" b="1" dirty="0"/>
          </a:p>
          <a:p>
            <a:r>
              <a:rPr lang="en-US" sz="2400" dirty="0"/>
              <a:t>Office and employee relocation, </a:t>
            </a:r>
            <a:r>
              <a:rPr lang="en-US" sz="2400" b="1" dirty="0"/>
              <a:t>United Van Lines</a:t>
            </a:r>
          </a:p>
          <a:p>
            <a:r>
              <a:rPr lang="en-US" sz="2400" dirty="0"/>
              <a:t>Shipping &amp; logistics, </a:t>
            </a:r>
            <a:r>
              <a:rPr lang="en-US" sz="2400" b="1" dirty="0"/>
              <a:t>UPS Healthcare</a:t>
            </a:r>
            <a:endParaRPr lang="en-US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BDC0C3B-DCF5-E082-CC90-2B05B9B9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40" y="1858964"/>
            <a:ext cx="1914596" cy="50672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3A66CBE-9B9E-F7FD-02DB-49C2A2C91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416" y="3335774"/>
            <a:ext cx="1584262" cy="56374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D3FA37-B0AF-357F-2227-0BF5C3DAD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720" y="617723"/>
            <a:ext cx="2138883" cy="77568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A616BAC-F00B-072D-5A96-860A91238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5394" y="5023080"/>
            <a:ext cx="1804810" cy="769824"/>
          </a:xfrm>
          <a:prstGeom prst="rect">
            <a:avLst/>
          </a:prstGeom>
        </p:spPr>
      </p:pic>
      <p:pic>
        <p:nvPicPr>
          <p:cNvPr id="13" name="Picture 12" descr="A white and blue logo&#10;&#10;Description automatically generated with low confidence">
            <a:extLst>
              <a:ext uri="{FF2B5EF4-FFF2-40B4-BE49-F238E27FC236}">
                <a16:creationId xmlns:a16="http://schemas.microsoft.com/office/drawing/2014/main" id="{DACF3DF8-19E4-ECC7-C4D3-8C8631F51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35" y="3009190"/>
            <a:ext cx="1914595" cy="746692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082B0E72-76EE-6C40-F2C3-142178046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416" y="2042772"/>
            <a:ext cx="1654804" cy="7756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8A83830F-4084-72DA-EE45-437BB775D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1782" y="617723"/>
            <a:ext cx="1496071" cy="1008352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3CB6A6-2BDD-34BB-6F84-71A6E4EA3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3298" y="4247391"/>
            <a:ext cx="3652676" cy="599606"/>
          </a:xfrm>
          <a:prstGeom prst="rect">
            <a:avLst/>
          </a:prstGeom>
        </p:spPr>
      </p:pic>
      <p:pic>
        <p:nvPicPr>
          <p:cNvPr id="14" name="Picture 13" descr="A logo with text and a blue and red design&#10;&#10;Description automatically generated with medium confidence">
            <a:extLst>
              <a:ext uri="{FF2B5EF4-FFF2-40B4-BE49-F238E27FC236}">
                <a16:creationId xmlns:a16="http://schemas.microsoft.com/office/drawing/2014/main" id="{8C16FE89-3BA6-4A33-A76B-B09C3C6B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2355" y="5023081"/>
            <a:ext cx="1263315" cy="152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2536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BIO colors 2">
      <a:dk1>
        <a:srgbClr val="462E8D"/>
      </a:dk1>
      <a:lt1>
        <a:srgbClr val="FFFFFF"/>
      </a:lt1>
      <a:dk2>
        <a:srgbClr val="555759"/>
      </a:dk2>
      <a:lt2>
        <a:srgbClr val="F8F8F8"/>
      </a:lt2>
      <a:accent1>
        <a:srgbClr val="1B79B8"/>
      </a:accent1>
      <a:accent2>
        <a:srgbClr val="C6C8C8"/>
      </a:accent2>
      <a:accent3>
        <a:srgbClr val="028341"/>
      </a:accent3>
      <a:accent4>
        <a:srgbClr val="FED109"/>
      </a:accent4>
      <a:accent5>
        <a:srgbClr val="CE202F"/>
      </a:accent5>
      <a:accent6>
        <a:srgbClr val="F2E3B1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8-21" id="{7600B382-CF07-4B2F-A2D9-9C39D25420B9}" vid="{6B2D6F53-4491-44DE-9263-43D1402063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6a5f26-c591-47bf-9503-f2b25c339d7b">
      <Terms xmlns="http://schemas.microsoft.com/office/infopath/2007/PartnerControls"/>
    </lcf76f155ced4ddcb4097134ff3c332f>
    <TaxCatchAll xmlns="d283bf15-9177-43df-8c46-8a0818524855" xsi:nil="true"/>
    <SharedWithUsers xmlns="d283bf15-9177-43df-8c46-8a0818524855">
      <UserInfo>
        <DisplayName>Ava Carr</DisplayName>
        <AccountId>641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7CA6F60A88184B9EB3E10E019544DC" ma:contentTypeVersion="18" ma:contentTypeDescription="Create a new document." ma:contentTypeScope="" ma:versionID="143eb65a0a654ecb60f5757773ab9abd">
  <xsd:schema xmlns:xsd="http://www.w3.org/2001/XMLSchema" xmlns:xs="http://www.w3.org/2001/XMLSchema" xmlns:p="http://schemas.microsoft.com/office/2006/metadata/properties" xmlns:ns2="506a5f26-c591-47bf-9503-f2b25c339d7b" xmlns:ns3="d283bf15-9177-43df-8c46-8a0818524855" targetNamespace="http://schemas.microsoft.com/office/2006/metadata/properties" ma:root="true" ma:fieldsID="ace7452679757383259347f05895f5e2" ns2:_="" ns3:_="">
    <xsd:import namespace="506a5f26-c591-47bf-9503-f2b25c339d7b"/>
    <xsd:import namespace="d283bf15-9177-43df-8c46-8a08185248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a5f26-c591-47bf-9503-f2b25c339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71832c-c563-4ecd-86ce-abb25da321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3bf15-9177-43df-8c46-8a081852485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67d893a-ebe1-4363-96fe-a20e3de2db45}" ma:internalName="TaxCatchAll" ma:showField="CatchAllData" ma:web="d283bf15-9177-43df-8c46-8a08185248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CBDC51-94A1-4FAC-BB33-DF4637E54B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1C8747-473C-4C62-BCAC-7FB8AC4F278C}">
  <ds:schemaRefs>
    <ds:schemaRef ds:uri="2baaec33-71bd-4c99-a994-5b599172ad19"/>
    <ds:schemaRef ds:uri="506a5f26-c591-47bf-9503-f2b25c339d7b"/>
    <ds:schemaRef ds:uri="d283bf15-9177-43df-8c46-8a081852485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F6F7D66-1EFF-4283-B6DD-D1C22D8EF6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6a5f26-c591-47bf-9503-f2b25c339d7b"/>
    <ds:schemaRef ds:uri="d283bf15-9177-43df-8c46-8a08185248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2023-BIO-Office-Hours-Slides</Template>
  <TotalTime>1995</TotalTime>
  <Words>297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Next LT Pro</vt:lpstr>
      <vt:lpstr>Courier New</vt:lpstr>
      <vt:lpstr>Symbol</vt:lpstr>
      <vt:lpstr>Wingdings</vt:lpstr>
      <vt:lpstr>PrismaticVTI</vt:lpstr>
      <vt:lpstr>A Membership Benefit</vt:lpstr>
      <vt:lpstr>Sample Savings &amp; Testimonials</vt:lpstr>
      <vt:lpstr>Revenue and Savings</vt:lpstr>
      <vt:lpstr>Who Can Save</vt:lpstr>
      <vt:lpstr>Lab &amp; Facilities</vt:lpstr>
      <vt:lpstr>HR &amp; Insurance</vt:lpstr>
      <vt:lpstr>Corporate Services</vt:lpstr>
    </vt:vector>
  </TitlesOfParts>
  <Company>Biotechnology Innovation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 Business Solutions®</dc:title>
  <dc:creator>Dalexi Carrillo</dc:creator>
  <cp:lastModifiedBy>Dalexi Carrillo</cp:lastModifiedBy>
  <cp:revision>3</cp:revision>
  <dcterms:created xsi:type="dcterms:W3CDTF">2023-02-24T18:11:47Z</dcterms:created>
  <dcterms:modified xsi:type="dcterms:W3CDTF">2025-02-20T17:29:56Z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0x010100307CA6F60A88184B9EB3E10E019544DC</vt:lpwstr>
  </property>
  <property fmtid="{D5CDD505-2E9C-101B-9397-08002B2CF9AE}" pid="3" name="MediaServiceImageTags">
    <vt:lpwstr/>
  </property>
</Properties>
</file>